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91" r:id="rId5"/>
    <p:sldId id="290" r:id="rId6"/>
    <p:sldId id="264" r:id="rId7"/>
    <p:sldId id="265" r:id="rId8"/>
    <p:sldId id="266" r:id="rId9"/>
    <p:sldId id="267" r:id="rId10"/>
    <p:sldId id="268" r:id="rId11"/>
    <p:sldId id="288" r:id="rId12"/>
    <p:sldId id="292" r:id="rId13"/>
    <p:sldId id="293" r:id="rId14"/>
    <p:sldId id="294" r:id="rId15"/>
    <p:sldId id="295" r:id="rId1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FA94B-8A80-41CB-8168-FC312B510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715FF0D-2D69-4B1A-88E0-28BDC8A13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EFCBEC-2893-4DB8-BDCA-81590E48D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A8A8-840D-4449-A8BE-DCB54A9ECDF1}" type="datetimeFigureOut">
              <a:rPr lang="nl-BE" smtClean="0"/>
              <a:t>16/12/2024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E01818F-0B58-4560-A6C9-77F4BF1DB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1DA0AAE-0E4C-4126-B21F-4C22D21D6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E415-C7D7-499F-9636-E914AA515FC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9887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BF87FB-9842-45FE-BBD5-1F826E1D2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37DEF64-2A0A-4753-978B-2DC5C26915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C2B432-F00E-4A01-8E6F-B9088B36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A8A8-840D-4449-A8BE-DCB54A9ECDF1}" type="datetimeFigureOut">
              <a:rPr lang="nl-BE" smtClean="0"/>
              <a:t>16/12/2024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DD1100-DFEB-4CDF-9E00-1FA3F204D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96CE44-289A-4B8A-AF64-665EF394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E415-C7D7-499F-9636-E914AA515FC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14534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0E7B1AB-F7B7-402E-A001-DFAE7C3355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FF14683-1756-4514-94C0-7FB3E0719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30AB72-8FE4-4EF1-88FC-C2642D680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A8A8-840D-4449-A8BE-DCB54A9ECDF1}" type="datetimeFigureOut">
              <a:rPr lang="nl-BE" smtClean="0"/>
              <a:t>16/12/2024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76A4F3-FD4B-44E4-B46C-4C6CAE45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4B6E0C2-377B-421A-A7AB-B890EF43C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E415-C7D7-499F-9636-E914AA515FC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7586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BAC12B-430D-45B7-A6F9-D7CA218AF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F69397-A21D-45C5-96F6-2DDF4399F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FAC079-7B7B-44E3-90C2-1B39B64FF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A8A8-840D-4449-A8BE-DCB54A9ECDF1}" type="datetimeFigureOut">
              <a:rPr lang="nl-BE" smtClean="0"/>
              <a:t>16/12/2024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84E6424-55FE-4414-A711-BA8DCDFD7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B2D1D4E-F485-405F-9D19-5472D3D7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E415-C7D7-499F-9636-E914AA515FC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3534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0060FA-6D3F-486B-99D7-86C13541B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4048F5-DD41-4DCB-A61D-4EFA543F5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77CB11-E438-497C-BBE2-F85E5E45C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A8A8-840D-4449-A8BE-DCB54A9ECDF1}" type="datetimeFigureOut">
              <a:rPr lang="nl-BE" smtClean="0"/>
              <a:t>16/12/2024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BE2112-1D3E-43E1-826A-2BE201E63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CC98F1C-AD16-432D-9E1E-0A53657A4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E415-C7D7-499F-9636-E914AA515FC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9642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E03FE9-ED59-4BC7-994D-8CACF6CE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C887A5-F747-48A6-AE4E-A452E2084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F95B02B-E2D0-42FB-8918-0346D8792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C8F1682-6906-4C26-96C2-29E96FF9A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A8A8-840D-4449-A8BE-DCB54A9ECDF1}" type="datetimeFigureOut">
              <a:rPr lang="nl-BE" smtClean="0"/>
              <a:t>16/12/2024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88B5C7B-38DB-454C-ACED-1258FDBF0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304F718-0A79-4269-8DA6-ED7C95E4D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E415-C7D7-499F-9636-E914AA515FC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82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93661-01B4-45CC-824C-2CE0E91EA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9C42CE3-ACF5-433E-A1C9-E602CBBD6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B39CD68-E4EE-4F06-B0B1-F994D2A10A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048B14C-824E-4B6A-A64F-69BF49DC3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7C929BB-5792-492B-8C41-CCA48EA64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BA29998-7BE5-4906-A6AC-612236836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A8A8-840D-4449-A8BE-DCB54A9ECDF1}" type="datetimeFigureOut">
              <a:rPr lang="nl-BE" smtClean="0"/>
              <a:t>16/12/2024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9AB5699-602C-4505-AC24-14A8CB74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7F5561F-FA30-4AEF-B5A3-4B296E571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E415-C7D7-499F-9636-E914AA515FC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9697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5FFC93-A5B2-4556-ACF0-2FC487A4D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97E6CAB-041F-478E-A40D-5AF771072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A8A8-840D-4449-A8BE-DCB54A9ECDF1}" type="datetimeFigureOut">
              <a:rPr lang="nl-BE" smtClean="0"/>
              <a:t>16/12/2024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D55A3E6-F5AF-4A95-BEBE-7C6CF9B0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47905E8-61A1-4E06-AB45-4E63BED7C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E415-C7D7-499F-9636-E914AA515FC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9142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8BA12B2-7BE9-4278-9291-E6A73E4DF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A8A8-840D-4449-A8BE-DCB54A9ECDF1}" type="datetimeFigureOut">
              <a:rPr lang="nl-BE" smtClean="0"/>
              <a:t>16/12/2024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8C36BE7-40DF-4EDF-B900-78B923749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9383D6E-7DE3-436C-8338-625DFB513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E415-C7D7-499F-9636-E914AA515FC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187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2948E9-0658-40FA-85D1-BFA604EA8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B8DDFB-960C-4A3B-B76D-14DEE2BD2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0B45FA2-E4BC-4199-981C-6D3D3801A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DC7ADF7-67CE-4790-9C7A-5A5069D81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A8A8-840D-4449-A8BE-DCB54A9ECDF1}" type="datetimeFigureOut">
              <a:rPr lang="nl-BE" smtClean="0"/>
              <a:t>16/12/2024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C48B7C8-10ED-4D0F-9490-10F8BDB62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B6B3525-AAE3-4CD3-9629-B9C46EC99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E415-C7D7-499F-9636-E914AA515FC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633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A78EA1-7024-492F-BC41-8DB67C17F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560196E-EFC0-4C53-8BC9-7B142D83A8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C01E10A-FF05-40CC-B31E-E6A7F6C0C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949B834-7A70-491A-8C4E-415B008F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A8A8-840D-4449-A8BE-DCB54A9ECDF1}" type="datetimeFigureOut">
              <a:rPr lang="nl-BE" smtClean="0"/>
              <a:t>16/12/2024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646C749-C49A-4D3C-8F32-C35B5DE0D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0796A8B-02D2-456C-A848-218B46CAD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CE415-C7D7-499F-9636-E914AA515FC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0258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75801DF-42DE-4597-A9B2-33A4344FE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3BFAA60-9CD5-43F3-A29F-2208E7903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83BAF0-175F-463E-B07F-E7250ABD76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CA8A8-840D-4449-A8BE-DCB54A9ECDF1}" type="datetimeFigureOut">
              <a:rPr lang="nl-BE" smtClean="0"/>
              <a:t>16/12/2024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D46EF28-A45D-4368-8369-D53FC01C8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B12B9D-3D4B-4A93-BAEF-EB8EF1B38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CE415-C7D7-499F-9636-E914AA515FC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084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ACD732-0E98-4DA6-AF21-E3194F23C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243"/>
            <a:ext cx="10515600" cy="655153"/>
          </a:xfrm>
        </p:spPr>
        <p:txBody>
          <a:bodyPr>
            <a:normAutofit/>
          </a:bodyPr>
          <a:lstStyle/>
          <a:p>
            <a:pPr algn="ctr"/>
            <a:r>
              <a:rPr lang="nl-BE" sz="2400" b="1" dirty="0">
                <a:latin typeface="Arial" panose="020B0604020202020204" pitchFamily="34" charset="0"/>
                <a:cs typeface="Arial" panose="020B0604020202020204" pitchFamily="34" charset="0"/>
              </a:rPr>
              <a:t>Midden-Oosten</a:t>
            </a:r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86308AAF-6581-476B-BA29-8E7EB6006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67" y="534802"/>
            <a:ext cx="8585734" cy="6323198"/>
          </a:xfrm>
        </p:spPr>
      </p:pic>
    </p:spTree>
    <p:extLst>
      <p:ext uri="{BB962C8B-B14F-4D97-AF65-F5344CB8AC3E}">
        <p14:creationId xmlns:p14="http://schemas.microsoft.com/office/powerpoint/2010/main" val="3390014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D43E33-2CB1-4E57-B308-8A75615B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59"/>
            <a:ext cx="10515600" cy="664778"/>
          </a:xfrm>
        </p:spPr>
        <p:txBody>
          <a:bodyPr>
            <a:normAutofit/>
          </a:bodyPr>
          <a:lstStyle/>
          <a:p>
            <a:pPr algn="ctr"/>
            <a:r>
              <a:rPr lang="nl-BE" sz="2400" b="1" dirty="0">
                <a:latin typeface="Arial" panose="020B0604020202020204" pitchFamily="34" charset="0"/>
                <a:cs typeface="Arial" panose="020B0604020202020204" pitchFamily="34" charset="0"/>
              </a:rPr>
              <a:t>Israël en Palestina nu</a:t>
            </a:r>
            <a:endParaRPr lang="nl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4110139E-8955-4E1A-8C6E-7B2743BA9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78" y="581475"/>
            <a:ext cx="4573843" cy="6098458"/>
          </a:xfrm>
        </p:spPr>
      </p:pic>
    </p:spTree>
    <p:extLst>
      <p:ext uri="{BB962C8B-B14F-4D97-AF65-F5344CB8AC3E}">
        <p14:creationId xmlns:p14="http://schemas.microsoft.com/office/powerpoint/2010/main" val="1591426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FBCB56-D8BD-A502-A864-2B65C8100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719" cy="72197"/>
          </a:xfrm>
        </p:spPr>
        <p:txBody>
          <a:bodyPr>
            <a:normAutofit fontScale="90000"/>
          </a:bodyPr>
          <a:lstStyle/>
          <a:p>
            <a:r>
              <a:rPr lang="nl-BE" dirty="0"/>
              <a:t>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0F4EEA9-3B7F-555A-5D66-53969CBC8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736" y="2286645"/>
            <a:ext cx="6096528" cy="3429297"/>
          </a:xfrm>
          <a:prstGeom prst="rect">
            <a:avLst/>
          </a:prstGeom>
        </p:spPr>
      </p:pic>
      <p:pic>
        <p:nvPicPr>
          <p:cNvPr id="6" name="Afbeelding 5" descr="Afbeelding met kaart, tekst, atlas&#10;&#10;Automatisch gegenereerde beschrijving">
            <a:extLst>
              <a:ext uri="{FF2B5EF4-FFF2-40B4-BE49-F238E27FC236}">
                <a16:creationId xmlns:a16="http://schemas.microsoft.com/office/drawing/2014/main" id="{1622DF23-4505-D20D-0371-8A71AF1C1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93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aart, tekst, atlas&#10;&#10;Automatisch gegenereerde beschrijving">
            <a:extLst>
              <a:ext uri="{FF2B5EF4-FFF2-40B4-BE49-F238E27FC236}">
                <a16:creationId xmlns:a16="http://schemas.microsoft.com/office/drawing/2014/main" id="{9C8840CF-CA9E-6D35-B651-9462C2A5C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82" y="0"/>
            <a:ext cx="8972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26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aart, tekst, atlas, diagram&#10;&#10;Automatisch gegenereerde beschrijving">
            <a:extLst>
              <a:ext uri="{FF2B5EF4-FFF2-40B4-BE49-F238E27FC236}">
                <a16:creationId xmlns:a16="http://schemas.microsoft.com/office/drawing/2014/main" id="{8B4EFC61-E2DA-04AB-06A1-96E6B99A7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97" y="0"/>
            <a:ext cx="8473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99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aart, tekst, atlas&#10;&#10;Automatisch gegenereerde beschrijving">
            <a:extLst>
              <a:ext uri="{FF2B5EF4-FFF2-40B4-BE49-F238E27FC236}">
                <a16:creationId xmlns:a16="http://schemas.microsoft.com/office/drawing/2014/main" id="{AA5CB732-3B14-4B73-B86C-C7F669B77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47" y="0"/>
            <a:ext cx="6934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24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aart, tekst, atlas&#10;&#10;Automatisch gegenereerde beschrijving">
            <a:extLst>
              <a:ext uri="{FF2B5EF4-FFF2-40B4-BE49-F238E27FC236}">
                <a16:creationId xmlns:a16="http://schemas.microsoft.com/office/drawing/2014/main" id="{EBFAB36B-DFCE-8DB4-D4D9-C519136F1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62" y="0"/>
            <a:ext cx="8408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59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D43E33-2CB1-4E57-B308-8A75615B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59"/>
            <a:ext cx="10515600" cy="664778"/>
          </a:xfrm>
        </p:spPr>
        <p:txBody>
          <a:bodyPr>
            <a:normAutofit/>
          </a:bodyPr>
          <a:lstStyle/>
          <a:p>
            <a:pPr algn="ctr"/>
            <a:r>
              <a:rPr lang="nl-BE" sz="2400" b="1" dirty="0">
                <a:latin typeface="Arial" panose="020B0604020202020204" pitchFamily="34" charset="0"/>
                <a:cs typeface="Arial" panose="020B0604020202020204" pitchFamily="34" charset="0"/>
              </a:rPr>
              <a:t>Noord-Afrika tot Midden-Afrika</a:t>
            </a:r>
            <a:endParaRPr lang="nl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6BE40B96-446F-41C0-AC81-875F81082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392" y="827773"/>
            <a:ext cx="8513387" cy="5582652"/>
          </a:xfrm>
        </p:spPr>
      </p:pic>
    </p:spTree>
    <p:extLst>
      <p:ext uri="{BB962C8B-B14F-4D97-AF65-F5344CB8AC3E}">
        <p14:creationId xmlns:p14="http://schemas.microsoft.com/office/powerpoint/2010/main" val="2605423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D43E33-2CB1-4E57-B308-8A75615B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59"/>
            <a:ext cx="10515600" cy="664778"/>
          </a:xfrm>
        </p:spPr>
        <p:txBody>
          <a:bodyPr>
            <a:normAutofit/>
          </a:bodyPr>
          <a:lstStyle/>
          <a:p>
            <a:pPr algn="ctr"/>
            <a:r>
              <a:rPr lang="nl-BE" sz="2400" b="1" dirty="0">
                <a:latin typeface="Arial" panose="020B0604020202020204" pitchFamily="34" charset="0"/>
                <a:cs typeface="Arial" panose="020B0604020202020204" pitchFamily="34" charset="0"/>
              </a:rPr>
              <a:t>Het Perzische Rijk</a:t>
            </a:r>
            <a:endParaRPr lang="nl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1FF1BFC6-BC98-44F6-A451-FEC9A5646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142" y="681037"/>
            <a:ext cx="8979716" cy="5854517"/>
          </a:xfrm>
        </p:spPr>
      </p:pic>
    </p:spTree>
    <p:extLst>
      <p:ext uri="{BB962C8B-B14F-4D97-AF65-F5344CB8AC3E}">
        <p14:creationId xmlns:p14="http://schemas.microsoft.com/office/powerpoint/2010/main" val="3351438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aart, atlas&#10;&#10;Automatisch gegenereerde beschrijving">
            <a:extLst>
              <a:ext uri="{FF2B5EF4-FFF2-40B4-BE49-F238E27FC236}">
                <a16:creationId xmlns:a16="http://schemas.microsoft.com/office/drawing/2014/main" id="{66344236-ACAA-3FF4-3222-BDA78CC62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1" y="-522300"/>
            <a:ext cx="10025569" cy="789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3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47E1B-BDAC-68FF-DB8A-AA140FE0A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E155254-F54F-406B-11BB-7C88A3BC5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054" y="0"/>
            <a:ext cx="9725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65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D43E33-2CB1-4E57-B308-8A75615B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59"/>
            <a:ext cx="10515600" cy="664778"/>
          </a:xfrm>
        </p:spPr>
        <p:txBody>
          <a:bodyPr>
            <a:normAutofit/>
          </a:bodyPr>
          <a:lstStyle/>
          <a:p>
            <a:pPr algn="ctr"/>
            <a:r>
              <a:rPr lang="nl-BE" sz="2400" b="1" dirty="0">
                <a:latin typeface="Arial" panose="020B0604020202020204" pitchFamily="34" charset="0"/>
                <a:cs typeface="Arial" panose="020B0604020202020204" pitchFamily="34" charset="0"/>
              </a:rPr>
              <a:t>Midden-Oosten 1919</a:t>
            </a:r>
            <a:endParaRPr lang="nl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1B242E6A-06BF-4A05-A3C2-7F2BD27C1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82" y="818146"/>
            <a:ext cx="8349021" cy="5940994"/>
          </a:xfrm>
        </p:spPr>
      </p:pic>
    </p:spTree>
    <p:extLst>
      <p:ext uri="{BB962C8B-B14F-4D97-AF65-F5344CB8AC3E}">
        <p14:creationId xmlns:p14="http://schemas.microsoft.com/office/powerpoint/2010/main" val="1133392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D43E33-2CB1-4E57-B308-8A75615B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59"/>
            <a:ext cx="10515600" cy="664778"/>
          </a:xfrm>
        </p:spPr>
        <p:txBody>
          <a:bodyPr>
            <a:normAutofit/>
          </a:bodyPr>
          <a:lstStyle/>
          <a:p>
            <a:pPr algn="ctr"/>
            <a:r>
              <a:rPr lang="nl-BE" sz="2400" b="1" dirty="0">
                <a:latin typeface="Arial" panose="020B0604020202020204" pitchFamily="34" charset="0"/>
                <a:cs typeface="Arial" panose="020B0604020202020204" pitchFamily="34" charset="0"/>
              </a:rPr>
              <a:t>Palestina + Israël: evolutie</a:t>
            </a:r>
            <a:endParaRPr lang="nl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089B372F-E7D7-48E4-9B90-9314D2BA5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62" y="608848"/>
            <a:ext cx="5332473" cy="6249152"/>
          </a:xfrm>
        </p:spPr>
      </p:pic>
    </p:spTree>
    <p:extLst>
      <p:ext uri="{BB962C8B-B14F-4D97-AF65-F5344CB8AC3E}">
        <p14:creationId xmlns:p14="http://schemas.microsoft.com/office/powerpoint/2010/main" val="1571974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D43E33-2CB1-4E57-B308-8A75615B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59"/>
            <a:ext cx="10515600" cy="664778"/>
          </a:xfrm>
        </p:spPr>
        <p:txBody>
          <a:bodyPr>
            <a:normAutofit/>
          </a:bodyPr>
          <a:lstStyle/>
          <a:p>
            <a:pPr algn="ctr"/>
            <a:r>
              <a:rPr lang="nl-BE" sz="2400" b="1" dirty="0">
                <a:latin typeface="Arial" panose="020B0604020202020204" pitchFamily="34" charset="0"/>
                <a:cs typeface="Arial" panose="020B0604020202020204" pitchFamily="34" charset="0"/>
              </a:rPr>
              <a:t>UNRWA Camps</a:t>
            </a:r>
            <a:endParaRPr lang="nl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53476A1D-2B0B-4319-A44D-12D71275D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311" y="514003"/>
            <a:ext cx="4749332" cy="6185179"/>
          </a:xfrm>
        </p:spPr>
      </p:pic>
    </p:spTree>
    <p:extLst>
      <p:ext uri="{BB962C8B-B14F-4D97-AF65-F5344CB8AC3E}">
        <p14:creationId xmlns:p14="http://schemas.microsoft.com/office/powerpoint/2010/main" val="3566226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D43E33-2CB1-4E57-B308-8A75615B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59"/>
            <a:ext cx="10515600" cy="664778"/>
          </a:xfrm>
        </p:spPr>
        <p:txBody>
          <a:bodyPr>
            <a:normAutofit/>
          </a:bodyPr>
          <a:lstStyle/>
          <a:p>
            <a:pPr algn="ctr"/>
            <a:r>
              <a:rPr lang="nl-BE" sz="24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nl-B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Phased</a:t>
            </a:r>
            <a:r>
              <a:rPr lang="nl-BE" sz="2400" b="1" dirty="0">
                <a:latin typeface="Arial" panose="020B0604020202020204" pitchFamily="34" charset="0"/>
                <a:cs typeface="Arial" panose="020B0604020202020204" pitchFamily="34" charset="0"/>
              </a:rPr>
              <a:t> Plan: Palestijns plan om Israël te vernietigen</a:t>
            </a:r>
            <a:endParaRPr lang="nl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B7E5A3AF-51FC-43F1-ACEF-BA372874C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47" y="681037"/>
            <a:ext cx="8345517" cy="6068611"/>
          </a:xfrm>
        </p:spPr>
      </p:pic>
    </p:spTree>
    <p:extLst>
      <p:ext uri="{BB962C8B-B14F-4D97-AF65-F5344CB8AC3E}">
        <p14:creationId xmlns:p14="http://schemas.microsoft.com/office/powerpoint/2010/main" val="135012177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</Words>
  <Application>Microsoft Office PowerPoint</Application>
  <PresentationFormat>Breedbeeld</PresentationFormat>
  <Paragraphs>9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Kantoorthema</vt:lpstr>
      <vt:lpstr>Midden-Oosten</vt:lpstr>
      <vt:lpstr>Noord-Afrika tot Midden-Afrika</vt:lpstr>
      <vt:lpstr>Het Perzische Rijk</vt:lpstr>
      <vt:lpstr>PowerPoint-presentatie</vt:lpstr>
      <vt:lpstr>PowerPoint-presentatie</vt:lpstr>
      <vt:lpstr>Midden-Oosten 1919</vt:lpstr>
      <vt:lpstr>Palestina + Israël: evolutie</vt:lpstr>
      <vt:lpstr>UNRWA Camps</vt:lpstr>
      <vt:lpstr>The Phased Plan: Palestijns plan om Israël te vernietigen</vt:lpstr>
      <vt:lpstr>Israël en Palestina nu</vt:lpstr>
      <vt:lpstr> 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Politieke kaart</dc:title>
  <dc:creator>Gebruiker</dc:creator>
  <cp:lastModifiedBy>Dicapo</cp:lastModifiedBy>
  <cp:revision>18</cp:revision>
  <dcterms:created xsi:type="dcterms:W3CDTF">2020-12-27T17:48:43Z</dcterms:created>
  <dcterms:modified xsi:type="dcterms:W3CDTF">2024-12-16T08:01:44Z</dcterms:modified>
</cp:coreProperties>
</file>